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3926" y="1270362"/>
            <a:ext cx="846864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主必快來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is Coming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399" y="1319362"/>
            <a:ext cx="9420631" cy="5220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主快來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主快來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主的確趕緊來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tek-khak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377" y="1364512"/>
            <a:ext cx="8915400" cy="51886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或者在半瞑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khiam-chhai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或是中午日時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a-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-tau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1459" y="1393481"/>
            <a:ext cx="9420631" cy="5252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今當預備迎接主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u-  pi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各時儆醒等候主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5386" y="1460205"/>
            <a:ext cx="8915400" cy="50929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又當傳報給人知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ho lang 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主的確趕緊來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tek-khak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1292858"/>
            <a:ext cx="9420631" cy="5220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主快來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主快來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雖不知何時來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Sui   m-chai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0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091" y="1271747"/>
            <a:ext cx="8915400" cy="51886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或者在半瞑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khiam-chhai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或是中午日時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a-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-tau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839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5685" y="1300716"/>
            <a:ext cx="9420631" cy="5252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今當預備迎接主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u-  pi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又當儆醒等候主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028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1420449"/>
            <a:ext cx="8915400" cy="50929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就可唱哈利路亞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Ha-li-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哈利路亞阿們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Ha-   li-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A-men.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0551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797</TotalTime>
  <Words>231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主必快來 The Lord is Coming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90</cp:revision>
  <dcterms:created xsi:type="dcterms:W3CDTF">2020-01-10T06:25:13Z</dcterms:created>
  <dcterms:modified xsi:type="dcterms:W3CDTF">2021-09-16T06:18:03Z</dcterms:modified>
</cp:coreProperties>
</file>